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69F5-EC7D-46D7-9073-2E1AC14EC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0634DC-D971-4317-9703-DAFF29DC1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98AAF-BB58-47C2-9BDD-476B69A0F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492-F7D5-4E4B-8AD2-3BEF7342DB50}" type="datetimeFigureOut">
              <a:rPr lang="en-CA" smtClean="0"/>
              <a:t>2022-04-28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F9533-387B-4104-A920-5695F653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698AC-3045-4C7F-B35E-A14E85144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DCC-021E-4532-97AB-1D1B1DD64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3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0A347-DF90-418F-8384-68E832653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44791-9D08-49C3-B238-0A87BBF75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29637-9101-4C3C-9194-555A30E77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492-F7D5-4E4B-8AD2-3BEF7342DB50}" type="datetimeFigureOut">
              <a:rPr lang="en-CA" smtClean="0"/>
              <a:t>2022-04-28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17FBA-D99F-4791-963B-A20D8B50C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F758E-4EFD-4877-884C-E1715BCE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DCC-021E-4532-97AB-1D1B1DD64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364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2D6AF3-A881-40E3-B9D3-7E9C9BAD5F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36DB2-5AFD-444B-A81D-2A00C7350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35E55-ABBF-4FAC-8E07-49ED8650E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492-F7D5-4E4B-8AD2-3BEF7342DB50}" type="datetimeFigureOut">
              <a:rPr lang="en-CA" smtClean="0"/>
              <a:t>2022-04-28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0DAB2-D445-4539-945C-2EB89188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E4BBE-D6B9-46E3-A0DB-390B83F79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DCC-021E-4532-97AB-1D1B1DD64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551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737C7-40E4-40D0-BD96-66465565C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8BD9D-BD94-469E-94B4-C28CB9F70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C1F09-A41D-4247-BA2B-452B673C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492-F7D5-4E4B-8AD2-3BEF7342DB50}" type="datetimeFigureOut">
              <a:rPr lang="en-CA" smtClean="0"/>
              <a:t>2022-04-28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B8BAE-6214-4C51-9A26-E9C41D460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B884E-B159-483F-BB8C-354D58304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DCC-021E-4532-97AB-1D1B1DD64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80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2C14D-57D8-4210-8064-513DB2A72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132AE-3E4C-48F8-846B-16A5F607A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D9B4A-E50A-4F62-B884-0EF70AEF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492-F7D5-4E4B-8AD2-3BEF7342DB50}" type="datetimeFigureOut">
              <a:rPr lang="en-CA" smtClean="0"/>
              <a:t>2022-04-28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23061-E435-4EF3-B5CC-560F5204D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B0675-0F45-4E74-A436-20202AC93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DCC-021E-4532-97AB-1D1B1DD64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544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31108-4E91-4090-82F0-2194E3CF2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BDB4F-A98E-4C1E-99F5-88CE1745A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421E3-D7A3-4665-B565-2216E5249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60A6F-5EFD-4D08-858B-9D17BFF00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492-F7D5-4E4B-8AD2-3BEF7342DB50}" type="datetimeFigureOut">
              <a:rPr lang="en-CA" smtClean="0"/>
              <a:t>2022-04-28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D888F-ECE6-460E-9712-F2FAF5481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04A2B-871B-4266-8936-28344BF9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DCC-021E-4532-97AB-1D1B1DD64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172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6F0F2-275D-4CFC-AB5E-AA9A1AF63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2F0B8-35F1-46F5-BAC7-019E7B2F9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B600B-9BE3-4F0B-BE8D-3BB5059C8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9C9FB-92ED-4F83-A3A8-9FF8FF09E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7853EF-CFB7-4A80-9C8B-1C054EF5E3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E4C40-89CD-4A9B-8A09-830A8579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492-F7D5-4E4B-8AD2-3BEF7342DB50}" type="datetimeFigureOut">
              <a:rPr lang="en-CA" smtClean="0"/>
              <a:t>2022-04-28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2EFCFD-924E-4655-959B-8A5BAF4B6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CE7F01-EE5C-417F-B252-A994DD3A0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DCC-021E-4532-97AB-1D1B1DD64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972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FA897-5713-45EC-A41F-8FF118CBB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5CA422-5A56-440C-8086-15598AA50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492-F7D5-4E4B-8AD2-3BEF7342DB50}" type="datetimeFigureOut">
              <a:rPr lang="en-CA" smtClean="0"/>
              <a:t>2022-04-28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8FFD5B-2036-4EC9-BA22-3A5510B1E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78CA60-3D7C-4E1B-BE5B-0CD921468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DCC-021E-4532-97AB-1D1B1DD64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77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E96072-58E5-4F88-8A99-7EAC965CA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492-F7D5-4E4B-8AD2-3BEF7342DB50}" type="datetimeFigureOut">
              <a:rPr lang="en-CA" smtClean="0"/>
              <a:t>2022-04-28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820D4B-A05B-436D-A198-839282952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83A30-6D4D-4521-B1E6-0E025DE6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DCC-021E-4532-97AB-1D1B1DD64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135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60805-7D36-4A99-ABE5-548B4F37E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BA9A5-962C-4595-AEC5-9C82B9552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D0560-AF41-4D49-BCD3-AC7825469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BEAFB-51BD-4039-B4A7-39689074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492-F7D5-4E4B-8AD2-3BEF7342DB50}" type="datetimeFigureOut">
              <a:rPr lang="en-CA" smtClean="0"/>
              <a:t>2022-04-28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3A1AB-08BB-4FF4-8BB3-4110857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59758-FFC8-47DA-B23F-BB68FC02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DCC-021E-4532-97AB-1D1B1DD64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351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D5D5B-9E75-4DE6-90B6-7578F6276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CF6BD-A12A-4AA8-ADAD-FA217AF456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D01AA-F4CA-4A77-A5CA-4DF9A58FA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C349E-24AF-432D-8C44-F2888C43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A1492-F7D5-4E4B-8AD2-3BEF7342DB50}" type="datetimeFigureOut">
              <a:rPr lang="en-CA" smtClean="0"/>
              <a:t>2022-04-28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2389D-6E00-4FF1-954B-3FB15CF0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0E7B7-41E1-4EE8-8AA7-28C750A26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4DCC-021E-4532-97AB-1D1B1DD64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73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571891-47FB-4E82-B364-61129CE24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226F1-308D-4C0A-A684-ACFB32CD4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E5786-C4FF-4EEB-A24B-8FACC8C45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A1492-F7D5-4E4B-8AD2-3BEF7342DB50}" type="datetimeFigureOut">
              <a:rPr lang="en-CA" smtClean="0"/>
              <a:t>2022-04-28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BC9C4-FC49-417E-9442-E0CF59B3D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FF36B-DE16-49E2-AD8E-7EEA767AD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44DCC-021E-4532-97AB-1D1B1DD64B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308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92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 Fernandes</dc:creator>
  <cp:lastModifiedBy>Igor Fernandes</cp:lastModifiedBy>
  <cp:revision>6</cp:revision>
  <dcterms:created xsi:type="dcterms:W3CDTF">2022-04-28T19:16:33Z</dcterms:created>
  <dcterms:modified xsi:type="dcterms:W3CDTF">2022-04-28T19:58:14Z</dcterms:modified>
</cp:coreProperties>
</file>