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8288000" cy="10287000"/>
  <p:notesSz cx="6858000" cy="9144000"/>
  <p:embeddedFontLst>
    <p:embeddedFont>
      <p:font typeface="League Gothic Italics" charset="1" panose="00000500000000000000"/>
      <p:regular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fonts/font7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151131" cy="10287000"/>
            <a:chOff x="0" y="0"/>
            <a:chExt cx="1534841" cy="13716000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511614" y="0"/>
              <a:ext cx="1023227" cy="13716000"/>
              <a:chOff x="0" y="0"/>
              <a:chExt cx="202119" cy="2709333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202119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202119">
                    <a:moveTo>
                      <a:pt x="0" y="0"/>
                    </a:moveTo>
                    <a:lnTo>
                      <a:pt x="202119" y="0"/>
                    </a:lnTo>
                    <a:lnTo>
                      <a:pt x="202119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FFD25C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47625"/>
                <a:ext cx="202119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0" y="0"/>
              <a:ext cx="1023227" cy="13716000"/>
              <a:chOff x="0" y="0"/>
              <a:chExt cx="202119" cy="2709333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202119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202119">
                    <a:moveTo>
                      <a:pt x="0" y="0"/>
                    </a:moveTo>
                    <a:lnTo>
                      <a:pt x="202119" y="0"/>
                    </a:lnTo>
                    <a:lnTo>
                      <a:pt x="202119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79C5DD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202119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0" y="0"/>
              <a:ext cx="511614" cy="13716000"/>
              <a:chOff x="0" y="0"/>
              <a:chExt cx="101059" cy="2709333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01059" cy="2709333"/>
              </a:xfrm>
              <a:custGeom>
                <a:avLst/>
                <a:gdLst/>
                <a:ahLst/>
                <a:cxnLst/>
                <a:rect r="r" b="b" t="t" l="l"/>
                <a:pathLst>
                  <a:path h="2709333" w="101059">
                    <a:moveTo>
                      <a:pt x="0" y="0"/>
                    </a:moveTo>
                    <a:lnTo>
                      <a:pt x="101059" y="0"/>
                    </a:lnTo>
                    <a:lnTo>
                      <a:pt x="101059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BCA6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101059" cy="275695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12" id="12"/>
          <p:cNvGrpSpPr/>
          <p:nvPr/>
        </p:nvGrpSpPr>
        <p:grpSpPr>
          <a:xfrm rot="0">
            <a:off x="14831727" y="0"/>
            <a:ext cx="3456273" cy="10287000"/>
            <a:chOff x="0" y="0"/>
            <a:chExt cx="535467" cy="15937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535467" cy="1593725"/>
            </a:xfrm>
            <a:custGeom>
              <a:avLst/>
              <a:gdLst/>
              <a:ahLst/>
              <a:cxnLst/>
              <a:rect r="r" b="b" t="t" l="l"/>
              <a:pathLst>
                <a:path h="1593725" w="535467">
                  <a:moveTo>
                    <a:pt x="0" y="0"/>
                  </a:moveTo>
                  <a:lnTo>
                    <a:pt x="535467" y="0"/>
                  </a:lnTo>
                  <a:lnTo>
                    <a:pt x="535467" y="1593725"/>
                  </a:lnTo>
                  <a:lnTo>
                    <a:pt x="0" y="1593725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stretch>
                <a:fillRect l="-54379" t="0" r="-292348" b="0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4667280" y="0"/>
            <a:ext cx="3620720" cy="2611030"/>
            <a:chOff x="0" y="0"/>
            <a:chExt cx="953605" cy="687679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953605" cy="687679"/>
            </a:xfrm>
            <a:custGeom>
              <a:avLst/>
              <a:gdLst/>
              <a:ahLst/>
              <a:cxnLst/>
              <a:rect r="r" b="b" t="t" l="l"/>
              <a:pathLst>
                <a:path h="687679" w="953605">
                  <a:moveTo>
                    <a:pt x="0" y="0"/>
                  </a:moveTo>
                  <a:lnTo>
                    <a:pt x="953605" y="0"/>
                  </a:lnTo>
                  <a:lnTo>
                    <a:pt x="953605" y="687679"/>
                  </a:lnTo>
                  <a:lnTo>
                    <a:pt x="0" y="6876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228600"/>
              <a:ext cx="953605" cy="9162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66"/>
                </a:lnSpc>
              </a:pP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14831727" y="241776"/>
            <a:ext cx="3456273" cy="2012426"/>
          </a:xfrm>
          <a:custGeom>
            <a:avLst/>
            <a:gdLst/>
            <a:ahLst/>
            <a:cxnLst/>
            <a:rect r="r" b="b" t="t" l="l"/>
            <a:pathLst>
              <a:path h="2012426" w="3456273">
                <a:moveTo>
                  <a:pt x="0" y="0"/>
                </a:moveTo>
                <a:lnTo>
                  <a:pt x="3456273" y="0"/>
                </a:lnTo>
                <a:lnTo>
                  <a:pt x="3456273" y="2012426"/>
                </a:lnTo>
                <a:lnTo>
                  <a:pt x="0" y="20124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9407" t="-68356" r="-19407" b="-70051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1151131" y="9603825"/>
            <a:ext cx="2190111" cy="573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63"/>
              </a:lnSpc>
            </a:pPr>
            <a:r>
              <a:rPr lang="en-US" sz="4731" i="true" spc="-94">
                <a:solidFill>
                  <a:srgbClr val="FFD25C"/>
                </a:solidFill>
                <a:latin typeface="League Gothic Italics"/>
                <a:ea typeface="League Gothic Italics"/>
                <a:cs typeface="League Gothic Italics"/>
                <a:sym typeface="League Gothic Italics"/>
              </a:rPr>
              <a:t>#</a:t>
            </a:r>
            <a:r>
              <a:rPr lang="en-US" sz="4731" i="true" spc="-94">
                <a:solidFill>
                  <a:srgbClr val="38BCA6"/>
                </a:solidFill>
                <a:latin typeface="League Gothic Italics"/>
                <a:ea typeface="League Gothic Italics"/>
                <a:cs typeface="League Gothic Italics"/>
                <a:sym typeface="League Gothic Italics"/>
              </a:rPr>
              <a:t>CAGP</a:t>
            </a:r>
            <a:r>
              <a:rPr lang="en-US" sz="4731" i="true" spc="-94">
                <a:solidFill>
                  <a:srgbClr val="79C5DD"/>
                </a:solidFill>
                <a:latin typeface="League Gothic Italics"/>
                <a:ea typeface="League Gothic Italics"/>
                <a:cs typeface="League Gothic Italics"/>
                <a:sym typeface="League Gothic Italics"/>
              </a:rPr>
              <a:t>25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DAGZqqF2xcY</dc:identifier>
  <dcterms:modified xsi:type="dcterms:W3CDTF">2011-08-01T06:04:30Z</dcterms:modified>
  <cp:revision>1</cp:revision>
  <dc:title>CAGP25 Slide Option 2</dc:title>
</cp:coreProperties>
</file>