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</p:sldIdLst>
  <p:sldSz cx="18288000" cy="10287000"/>
  <p:notesSz cx="6858000" cy="9144000"/>
  <p:embeddedFontLst>
    <p:embeddedFont>
      <p:font typeface="Calibri" panose="020F0502020204030204" pitchFamily="34" charset="0"/>
      <p:regular r:id="rId4"/>
      <p:bold r:id="rId5"/>
      <p:italic r:id="rId6"/>
      <p:boldItalic r:id="rId7"/>
    </p:embeddedFont>
    <p:embeddedFont>
      <p:font typeface="League Gothic Italics" panose="020B0604020202020204" charset="0"/>
      <p:regular r:id="rId8"/>
    </p:embeddedFont>
    <p:embeddedFont>
      <p:font typeface="Montserrat Bold Italics" panose="020B0604020202020204" charset="0"/>
      <p:regular r:id="rId9"/>
    </p:embeddedFont>
    <p:embeddedFont>
      <p:font typeface="Montserrat Semi-Bold" panose="020B0604020202020204" charset="0"/>
      <p:regular r:id="rId1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 varScale="1">
        <p:scale>
          <a:sx n="73" d="100"/>
          <a:sy n="73" d="100"/>
        </p:scale>
        <p:origin x="594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5.fntdata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font" Target="fonts/font4.fntdata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3.fntdata"/><Relationship Id="rId11" Type="http://schemas.openxmlformats.org/officeDocument/2006/relationships/presProps" Target="presProps.xml"/><Relationship Id="rId5" Type="http://schemas.openxmlformats.org/officeDocument/2006/relationships/font" Target="fonts/font2.fntdata"/><Relationship Id="rId10" Type="http://schemas.openxmlformats.org/officeDocument/2006/relationships/font" Target="fonts/font7.fntdata"/><Relationship Id="rId4" Type="http://schemas.openxmlformats.org/officeDocument/2006/relationships/font" Target="fonts/font1.fntdata"/><Relationship Id="rId9" Type="http://schemas.openxmlformats.org/officeDocument/2006/relationships/font" Target="fonts/font6.fntdata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12/20/2024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12/20/2024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12/20/2024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12/20/2024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0"/>
            <a:ext cx="1151131" cy="10287000"/>
            <a:chOff x="0" y="0"/>
            <a:chExt cx="1534841" cy="13716000"/>
          </a:xfrm>
        </p:grpSpPr>
        <p:grpSp>
          <p:nvGrpSpPr>
            <p:cNvPr id="3" name="Group 3"/>
            <p:cNvGrpSpPr/>
            <p:nvPr/>
          </p:nvGrpSpPr>
          <p:grpSpPr>
            <a:xfrm>
              <a:off x="511614" y="0"/>
              <a:ext cx="1023227" cy="13716000"/>
              <a:chOff x="0" y="0"/>
              <a:chExt cx="202119" cy="2709333"/>
            </a:xfrm>
          </p:grpSpPr>
          <p:sp>
            <p:nvSpPr>
              <p:cNvPr id="4" name="Freeform 4"/>
              <p:cNvSpPr/>
              <p:nvPr/>
            </p:nvSpPr>
            <p:spPr>
              <a:xfrm>
                <a:off x="0" y="0"/>
                <a:ext cx="202119" cy="2709333"/>
              </a:xfrm>
              <a:custGeom>
                <a:avLst/>
                <a:gdLst/>
                <a:ahLst/>
                <a:cxnLst/>
                <a:rect l="l" t="t" r="r" b="b"/>
                <a:pathLst>
                  <a:path w="202119" h="2709333">
                    <a:moveTo>
                      <a:pt x="0" y="0"/>
                    </a:moveTo>
                    <a:lnTo>
                      <a:pt x="202119" y="0"/>
                    </a:lnTo>
                    <a:lnTo>
                      <a:pt x="202119" y="2709333"/>
                    </a:lnTo>
                    <a:lnTo>
                      <a:pt x="0" y="2709333"/>
                    </a:lnTo>
                    <a:close/>
                  </a:path>
                </a:pathLst>
              </a:custGeom>
              <a:solidFill>
                <a:srgbClr val="FFD25C"/>
              </a:solidFill>
            </p:spPr>
          </p:sp>
          <p:sp>
            <p:nvSpPr>
              <p:cNvPr id="5" name="TextBox 5"/>
              <p:cNvSpPr txBox="1"/>
              <p:nvPr/>
            </p:nvSpPr>
            <p:spPr>
              <a:xfrm>
                <a:off x="0" y="-47625"/>
                <a:ext cx="202119" cy="2756958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</a:pPr>
                <a:endParaRPr/>
              </a:p>
            </p:txBody>
          </p:sp>
        </p:grpSp>
        <p:grpSp>
          <p:nvGrpSpPr>
            <p:cNvPr id="6" name="Group 6"/>
            <p:cNvGrpSpPr/>
            <p:nvPr/>
          </p:nvGrpSpPr>
          <p:grpSpPr>
            <a:xfrm>
              <a:off x="0" y="0"/>
              <a:ext cx="1023227" cy="13716000"/>
              <a:chOff x="0" y="0"/>
              <a:chExt cx="202119" cy="2709333"/>
            </a:xfrm>
          </p:grpSpPr>
          <p:sp>
            <p:nvSpPr>
              <p:cNvPr id="7" name="Freeform 7"/>
              <p:cNvSpPr/>
              <p:nvPr/>
            </p:nvSpPr>
            <p:spPr>
              <a:xfrm>
                <a:off x="0" y="0"/>
                <a:ext cx="202119" cy="2709333"/>
              </a:xfrm>
              <a:custGeom>
                <a:avLst/>
                <a:gdLst/>
                <a:ahLst/>
                <a:cxnLst/>
                <a:rect l="l" t="t" r="r" b="b"/>
                <a:pathLst>
                  <a:path w="202119" h="2709333">
                    <a:moveTo>
                      <a:pt x="0" y="0"/>
                    </a:moveTo>
                    <a:lnTo>
                      <a:pt x="202119" y="0"/>
                    </a:lnTo>
                    <a:lnTo>
                      <a:pt x="202119" y="2709333"/>
                    </a:lnTo>
                    <a:lnTo>
                      <a:pt x="0" y="2709333"/>
                    </a:lnTo>
                    <a:close/>
                  </a:path>
                </a:pathLst>
              </a:custGeom>
              <a:solidFill>
                <a:srgbClr val="79C5DD"/>
              </a:solidFill>
            </p:spPr>
          </p:sp>
          <p:sp>
            <p:nvSpPr>
              <p:cNvPr id="8" name="TextBox 8"/>
              <p:cNvSpPr txBox="1"/>
              <p:nvPr/>
            </p:nvSpPr>
            <p:spPr>
              <a:xfrm>
                <a:off x="0" y="-47625"/>
                <a:ext cx="202119" cy="2756958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</a:pPr>
                <a:endParaRPr/>
              </a:p>
            </p:txBody>
          </p:sp>
        </p:grpSp>
        <p:grpSp>
          <p:nvGrpSpPr>
            <p:cNvPr id="9" name="Group 9"/>
            <p:cNvGrpSpPr/>
            <p:nvPr/>
          </p:nvGrpSpPr>
          <p:grpSpPr>
            <a:xfrm>
              <a:off x="0" y="0"/>
              <a:ext cx="511614" cy="13716000"/>
              <a:chOff x="0" y="0"/>
              <a:chExt cx="101059" cy="2709333"/>
            </a:xfrm>
          </p:grpSpPr>
          <p:sp>
            <p:nvSpPr>
              <p:cNvPr id="10" name="Freeform 10"/>
              <p:cNvSpPr/>
              <p:nvPr/>
            </p:nvSpPr>
            <p:spPr>
              <a:xfrm>
                <a:off x="0" y="0"/>
                <a:ext cx="101059" cy="2709333"/>
              </a:xfrm>
              <a:custGeom>
                <a:avLst/>
                <a:gdLst/>
                <a:ahLst/>
                <a:cxnLst/>
                <a:rect l="l" t="t" r="r" b="b"/>
                <a:pathLst>
                  <a:path w="101059" h="2709333">
                    <a:moveTo>
                      <a:pt x="0" y="0"/>
                    </a:moveTo>
                    <a:lnTo>
                      <a:pt x="101059" y="0"/>
                    </a:lnTo>
                    <a:lnTo>
                      <a:pt x="101059" y="2709333"/>
                    </a:lnTo>
                    <a:lnTo>
                      <a:pt x="0" y="2709333"/>
                    </a:lnTo>
                    <a:close/>
                  </a:path>
                </a:pathLst>
              </a:custGeom>
              <a:solidFill>
                <a:srgbClr val="38BCA6"/>
              </a:solidFill>
            </p:spPr>
          </p:sp>
          <p:sp>
            <p:nvSpPr>
              <p:cNvPr id="11" name="TextBox 11"/>
              <p:cNvSpPr txBox="1"/>
              <p:nvPr/>
            </p:nvSpPr>
            <p:spPr>
              <a:xfrm>
                <a:off x="0" y="-47625"/>
                <a:ext cx="101059" cy="2756958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</a:pPr>
                <a:endParaRPr/>
              </a:p>
            </p:txBody>
          </p:sp>
        </p:grpSp>
      </p:grpSp>
      <p:grpSp>
        <p:nvGrpSpPr>
          <p:cNvPr id="12" name="Group 12"/>
          <p:cNvGrpSpPr/>
          <p:nvPr/>
        </p:nvGrpSpPr>
        <p:grpSpPr>
          <a:xfrm>
            <a:off x="14831727" y="0"/>
            <a:ext cx="3456273" cy="10287000"/>
            <a:chOff x="0" y="0"/>
            <a:chExt cx="535467" cy="1593725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535467" cy="1593725"/>
            </a:xfrm>
            <a:custGeom>
              <a:avLst/>
              <a:gdLst/>
              <a:ahLst/>
              <a:cxnLst/>
              <a:rect l="l" t="t" r="r" b="b"/>
              <a:pathLst>
                <a:path w="535467" h="1593725">
                  <a:moveTo>
                    <a:pt x="0" y="0"/>
                  </a:moveTo>
                  <a:lnTo>
                    <a:pt x="535467" y="0"/>
                  </a:lnTo>
                  <a:lnTo>
                    <a:pt x="535467" y="1593725"/>
                  </a:lnTo>
                  <a:lnTo>
                    <a:pt x="0" y="1593725"/>
                  </a:lnTo>
                  <a:close/>
                </a:path>
              </a:pathLst>
            </a:custGeom>
            <a:blipFill>
              <a:blip r:embed="rId2">
                <a:alphaModFix amt="57000"/>
              </a:blip>
              <a:stretch>
                <a:fillRect l="-54379" r="-292348"/>
              </a:stretch>
            </a:blipFill>
          </p:spPr>
        </p:sp>
      </p:grpSp>
      <p:grpSp>
        <p:nvGrpSpPr>
          <p:cNvPr id="14" name="Group 14"/>
          <p:cNvGrpSpPr/>
          <p:nvPr/>
        </p:nvGrpSpPr>
        <p:grpSpPr>
          <a:xfrm>
            <a:off x="14667280" y="0"/>
            <a:ext cx="3620720" cy="2611030"/>
            <a:chOff x="0" y="0"/>
            <a:chExt cx="953605" cy="687679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953605" cy="687679"/>
            </a:xfrm>
            <a:custGeom>
              <a:avLst/>
              <a:gdLst/>
              <a:ahLst/>
              <a:cxnLst/>
              <a:rect l="l" t="t" r="r" b="b"/>
              <a:pathLst>
                <a:path w="953605" h="687679">
                  <a:moveTo>
                    <a:pt x="0" y="0"/>
                  </a:moveTo>
                  <a:lnTo>
                    <a:pt x="953605" y="0"/>
                  </a:lnTo>
                  <a:lnTo>
                    <a:pt x="953605" y="687679"/>
                  </a:lnTo>
                  <a:lnTo>
                    <a:pt x="0" y="687679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16" name="TextBox 16"/>
            <p:cNvSpPr txBox="1"/>
            <p:nvPr/>
          </p:nvSpPr>
          <p:spPr>
            <a:xfrm>
              <a:off x="0" y="-228600"/>
              <a:ext cx="953605" cy="91627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466"/>
                </a:lnSpc>
              </a:pPr>
              <a:endParaRPr/>
            </a:p>
          </p:txBody>
        </p:sp>
      </p:grpSp>
      <p:sp>
        <p:nvSpPr>
          <p:cNvPr id="17" name="Freeform 17"/>
          <p:cNvSpPr/>
          <p:nvPr/>
        </p:nvSpPr>
        <p:spPr>
          <a:xfrm>
            <a:off x="14831727" y="241776"/>
            <a:ext cx="3456273" cy="2012426"/>
          </a:xfrm>
          <a:custGeom>
            <a:avLst/>
            <a:gdLst/>
            <a:ahLst/>
            <a:cxnLst/>
            <a:rect l="l" t="t" r="r" b="b"/>
            <a:pathLst>
              <a:path w="3456273" h="2012426">
                <a:moveTo>
                  <a:pt x="0" y="0"/>
                </a:moveTo>
                <a:lnTo>
                  <a:pt x="3456273" y="0"/>
                </a:lnTo>
                <a:lnTo>
                  <a:pt x="3456273" y="2012426"/>
                </a:lnTo>
                <a:lnTo>
                  <a:pt x="0" y="2012426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19407" t="-68356" r="-19407" b="-70051"/>
            </a:stretch>
          </a:blipFill>
        </p:spPr>
      </p:sp>
      <p:sp>
        <p:nvSpPr>
          <p:cNvPr id="18" name="TextBox 18"/>
          <p:cNvSpPr txBox="1"/>
          <p:nvPr/>
        </p:nvSpPr>
        <p:spPr>
          <a:xfrm>
            <a:off x="1151131" y="9603825"/>
            <a:ext cx="2190111" cy="57354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163"/>
              </a:lnSpc>
            </a:pPr>
            <a:r>
              <a:rPr lang="en-US" sz="4731" i="1" spc="-94">
                <a:solidFill>
                  <a:srgbClr val="FFD25C"/>
                </a:solidFill>
                <a:latin typeface="League Gothic Italics"/>
                <a:ea typeface="League Gothic Italics"/>
                <a:cs typeface="League Gothic Italics"/>
                <a:sym typeface="League Gothic Italics"/>
              </a:rPr>
              <a:t>#</a:t>
            </a:r>
            <a:r>
              <a:rPr lang="en-US" sz="4731" i="1" spc="-94">
                <a:solidFill>
                  <a:srgbClr val="38BCA6"/>
                </a:solidFill>
                <a:latin typeface="League Gothic Italics"/>
                <a:ea typeface="League Gothic Italics"/>
                <a:cs typeface="League Gothic Italics"/>
                <a:sym typeface="League Gothic Italics"/>
              </a:rPr>
              <a:t>CAGP</a:t>
            </a:r>
            <a:r>
              <a:rPr lang="en-US" sz="4731" i="1" spc="-94">
                <a:solidFill>
                  <a:srgbClr val="79C5DD"/>
                </a:solidFill>
                <a:latin typeface="League Gothic Italics"/>
                <a:ea typeface="League Gothic Italics"/>
                <a:cs typeface="League Gothic Italics"/>
                <a:sym typeface="League Gothic Italics"/>
              </a:rPr>
              <a:t>25</a:t>
            </a:r>
          </a:p>
        </p:txBody>
      </p:sp>
      <p:sp>
        <p:nvSpPr>
          <p:cNvPr id="19" name="Freeform 19"/>
          <p:cNvSpPr/>
          <p:nvPr/>
        </p:nvSpPr>
        <p:spPr>
          <a:xfrm>
            <a:off x="3896345" y="3535998"/>
            <a:ext cx="8496602" cy="4648349"/>
          </a:xfrm>
          <a:custGeom>
            <a:avLst/>
            <a:gdLst/>
            <a:ahLst/>
            <a:cxnLst/>
            <a:rect l="l" t="t" r="r" b="b"/>
            <a:pathLst>
              <a:path w="8496602" h="4648349">
                <a:moveTo>
                  <a:pt x="0" y="0"/>
                </a:moveTo>
                <a:lnTo>
                  <a:pt x="8496602" y="0"/>
                </a:lnTo>
                <a:lnTo>
                  <a:pt x="8496602" y="4648349"/>
                </a:lnTo>
                <a:lnTo>
                  <a:pt x="0" y="4648349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20" name="TextBox 20"/>
          <p:cNvSpPr txBox="1"/>
          <p:nvPr/>
        </p:nvSpPr>
        <p:spPr>
          <a:xfrm>
            <a:off x="2447042" y="2007403"/>
            <a:ext cx="11395209" cy="170845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01"/>
              </a:lnSpc>
            </a:pPr>
            <a:r>
              <a:rPr lang="en-US" sz="4929" b="1" i="1" dirty="0">
                <a:solidFill>
                  <a:srgbClr val="6D6E71"/>
                </a:solidFill>
                <a:latin typeface="Montserrat Bold Italics"/>
                <a:ea typeface="Montserrat Bold Italics"/>
                <a:cs typeface="Montserrat Bold Italics"/>
                <a:sym typeface="Montserrat Bold Italics"/>
              </a:rPr>
              <a:t>Gift Planning Vehicles </a:t>
            </a:r>
          </a:p>
          <a:p>
            <a:pPr algn="ctr">
              <a:lnSpc>
                <a:spcPts val="6901"/>
              </a:lnSpc>
            </a:pPr>
            <a:r>
              <a:rPr lang="en-US" sz="4929" b="1" dirty="0">
                <a:solidFill>
                  <a:srgbClr val="6D6E71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Topic Stream Sponsor: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0"/>
            <a:ext cx="1151131" cy="10287000"/>
            <a:chOff x="0" y="0"/>
            <a:chExt cx="1534841" cy="13716000"/>
          </a:xfrm>
        </p:grpSpPr>
        <p:grpSp>
          <p:nvGrpSpPr>
            <p:cNvPr id="3" name="Group 3"/>
            <p:cNvGrpSpPr/>
            <p:nvPr/>
          </p:nvGrpSpPr>
          <p:grpSpPr>
            <a:xfrm>
              <a:off x="511614" y="0"/>
              <a:ext cx="1023227" cy="13716000"/>
              <a:chOff x="0" y="0"/>
              <a:chExt cx="202119" cy="2709333"/>
            </a:xfrm>
          </p:grpSpPr>
          <p:sp>
            <p:nvSpPr>
              <p:cNvPr id="4" name="Freeform 4"/>
              <p:cNvSpPr/>
              <p:nvPr/>
            </p:nvSpPr>
            <p:spPr>
              <a:xfrm>
                <a:off x="0" y="0"/>
                <a:ext cx="202119" cy="2709333"/>
              </a:xfrm>
              <a:custGeom>
                <a:avLst/>
                <a:gdLst/>
                <a:ahLst/>
                <a:cxnLst/>
                <a:rect l="l" t="t" r="r" b="b"/>
                <a:pathLst>
                  <a:path w="202119" h="2709333">
                    <a:moveTo>
                      <a:pt x="0" y="0"/>
                    </a:moveTo>
                    <a:lnTo>
                      <a:pt x="202119" y="0"/>
                    </a:lnTo>
                    <a:lnTo>
                      <a:pt x="202119" y="2709333"/>
                    </a:lnTo>
                    <a:lnTo>
                      <a:pt x="0" y="2709333"/>
                    </a:lnTo>
                    <a:close/>
                  </a:path>
                </a:pathLst>
              </a:custGeom>
              <a:solidFill>
                <a:srgbClr val="FFD25C"/>
              </a:solidFill>
            </p:spPr>
          </p:sp>
          <p:sp>
            <p:nvSpPr>
              <p:cNvPr id="5" name="TextBox 5"/>
              <p:cNvSpPr txBox="1"/>
              <p:nvPr/>
            </p:nvSpPr>
            <p:spPr>
              <a:xfrm>
                <a:off x="0" y="-47625"/>
                <a:ext cx="202119" cy="2756958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</a:pPr>
                <a:endParaRPr/>
              </a:p>
            </p:txBody>
          </p:sp>
        </p:grpSp>
        <p:grpSp>
          <p:nvGrpSpPr>
            <p:cNvPr id="6" name="Group 6"/>
            <p:cNvGrpSpPr/>
            <p:nvPr/>
          </p:nvGrpSpPr>
          <p:grpSpPr>
            <a:xfrm>
              <a:off x="0" y="0"/>
              <a:ext cx="1023227" cy="13716000"/>
              <a:chOff x="0" y="0"/>
              <a:chExt cx="202119" cy="2709333"/>
            </a:xfrm>
          </p:grpSpPr>
          <p:sp>
            <p:nvSpPr>
              <p:cNvPr id="7" name="Freeform 7"/>
              <p:cNvSpPr/>
              <p:nvPr/>
            </p:nvSpPr>
            <p:spPr>
              <a:xfrm>
                <a:off x="0" y="0"/>
                <a:ext cx="202119" cy="2709333"/>
              </a:xfrm>
              <a:custGeom>
                <a:avLst/>
                <a:gdLst/>
                <a:ahLst/>
                <a:cxnLst/>
                <a:rect l="l" t="t" r="r" b="b"/>
                <a:pathLst>
                  <a:path w="202119" h="2709333">
                    <a:moveTo>
                      <a:pt x="0" y="0"/>
                    </a:moveTo>
                    <a:lnTo>
                      <a:pt x="202119" y="0"/>
                    </a:lnTo>
                    <a:lnTo>
                      <a:pt x="202119" y="2709333"/>
                    </a:lnTo>
                    <a:lnTo>
                      <a:pt x="0" y="2709333"/>
                    </a:lnTo>
                    <a:close/>
                  </a:path>
                </a:pathLst>
              </a:custGeom>
              <a:solidFill>
                <a:srgbClr val="79C5DD"/>
              </a:solidFill>
            </p:spPr>
          </p:sp>
          <p:sp>
            <p:nvSpPr>
              <p:cNvPr id="8" name="TextBox 8"/>
              <p:cNvSpPr txBox="1"/>
              <p:nvPr/>
            </p:nvSpPr>
            <p:spPr>
              <a:xfrm>
                <a:off x="0" y="-47625"/>
                <a:ext cx="202119" cy="2756958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</a:pPr>
                <a:endParaRPr/>
              </a:p>
            </p:txBody>
          </p:sp>
        </p:grpSp>
        <p:grpSp>
          <p:nvGrpSpPr>
            <p:cNvPr id="9" name="Group 9"/>
            <p:cNvGrpSpPr/>
            <p:nvPr/>
          </p:nvGrpSpPr>
          <p:grpSpPr>
            <a:xfrm>
              <a:off x="0" y="0"/>
              <a:ext cx="511614" cy="13716000"/>
              <a:chOff x="0" y="0"/>
              <a:chExt cx="101059" cy="2709333"/>
            </a:xfrm>
          </p:grpSpPr>
          <p:sp>
            <p:nvSpPr>
              <p:cNvPr id="10" name="Freeform 10"/>
              <p:cNvSpPr/>
              <p:nvPr/>
            </p:nvSpPr>
            <p:spPr>
              <a:xfrm>
                <a:off x="0" y="0"/>
                <a:ext cx="101059" cy="2709333"/>
              </a:xfrm>
              <a:custGeom>
                <a:avLst/>
                <a:gdLst/>
                <a:ahLst/>
                <a:cxnLst/>
                <a:rect l="l" t="t" r="r" b="b"/>
                <a:pathLst>
                  <a:path w="101059" h="2709333">
                    <a:moveTo>
                      <a:pt x="0" y="0"/>
                    </a:moveTo>
                    <a:lnTo>
                      <a:pt x="101059" y="0"/>
                    </a:lnTo>
                    <a:lnTo>
                      <a:pt x="101059" y="2709333"/>
                    </a:lnTo>
                    <a:lnTo>
                      <a:pt x="0" y="2709333"/>
                    </a:lnTo>
                    <a:close/>
                  </a:path>
                </a:pathLst>
              </a:custGeom>
              <a:solidFill>
                <a:srgbClr val="38BCA6"/>
              </a:solidFill>
            </p:spPr>
          </p:sp>
          <p:sp>
            <p:nvSpPr>
              <p:cNvPr id="11" name="TextBox 11"/>
              <p:cNvSpPr txBox="1"/>
              <p:nvPr/>
            </p:nvSpPr>
            <p:spPr>
              <a:xfrm>
                <a:off x="0" y="-47625"/>
                <a:ext cx="101059" cy="2756958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</a:pPr>
                <a:endParaRPr/>
              </a:p>
            </p:txBody>
          </p:sp>
        </p:grpSp>
      </p:grpSp>
      <p:grpSp>
        <p:nvGrpSpPr>
          <p:cNvPr id="12" name="Group 12"/>
          <p:cNvGrpSpPr/>
          <p:nvPr/>
        </p:nvGrpSpPr>
        <p:grpSpPr>
          <a:xfrm>
            <a:off x="14831727" y="0"/>
            <a:ext cx="3456273" cy="10287000"/>
            <a:chOff x="0" y="0"/>
            <a:chExt cx="535467" cy="1593725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535467" cy="1593725"/>
            </a:xfrm>
            <a:custGeom>
              <a:avLst/>
              <a:gdLst/>
              <a:ahLst/>
              <a:cxnLst/>
              <a:rect l="l" t="t" r="r" b="b"/>
              <a:pathLst>
                <a:path w="535467" h="1593725">
                  <a:moveTo>
                    <a:pt x="0" y="0"/>
                  </a:moveTo>
                  <a:lnTo>
                    <a:pt x="535467" y="0"/>
                  </a:lnTo>
                  <a:lnTo>
                    <a:pt x="535467" y="1593725"/>
                  </a:lnTo>
                  <a:lnTo>
                    <a:pt x="0" y="1593725"/>
                  </a:lnTo>
                  <a:close/>
                </a:path>
              </a:pathLst>
            </a:custGeom>
            <a:blipFill>
              <a:blip r:embed="rId2">
                <a:alphaModFix amt="57000"/>
              </a:blip>
              <a:stretch>
                <a:fillRect l="-54379" r="-292348"/>
              </a:stretch>
            </a:blipFill>
          </p:spPr>
        </p:sp>
      </p:grpSp>
      <p:grpSp>
        <p:nvGrpSpPr>
          <p:cNvPr id="14" name="Group 14"/>
          <p:cNvGrpSpPr/>
          <p:nvPr/>
        </p:nvGrpSpPr>
        <p:grpSpPr>
          <a:xfrm>
            <a:off x="14667280" y="0"/>
            <a:ext cx="3620720" cy="2611030"/>
            <a:chOff x="0" y="0"/>
            <a:chExt cx="953605" cy="687679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953605" cy="687679"/>
            </a:xfrm>
            <a:custGeom>
              <a:avLst/>
              <a:gdLst/>
              <a:ahLst/>
              <a:cxnLst/>
              <a:rect l="l" t="t" r="r" b="b"/>
              <a:pathLst>
                <a:path w="953605" h="687679">
                  <a:moveTo>
                    <a:pt x="0" y="0"/>
                  </a:moveTo>
                  <a:lnTo>
                    <a:pt x="953605" y="0"/>
                  </a:lnTo>
                  <a:lnTo>
                    <a:pt x="953605" y="687679"/>
                  </a:lnTo>
                  <a:lnTo>
                    <a:pt x="0" y="687679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16" name="TextBox 16"/>
            <p:cNvSpPr txBox="1"/>
            <p:nvPr/>
          </p:nvSpPr>
          <p:spPr>
            <a:xfrm>
              <a:off x="0" y="-228600"/>
              <a:ext cx="953605" cy="91627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466"/>
                </a:lnSpc>
              </a:pPr>
              <a:endParaRPr/>
            </a:p>
          </p:txBody>
        </p:sp>
      </p:grpSp>
      <p:sp>
        <p:nvSpPr>
          <p:cNvPr id="17" name="Freeform 17"/>
          <p:cNvSpPr/>
          <p:nvPr/>
        </p:nvSpPr>
        <p:spPr>
          <a:xfrm>
            <a:off x="14831727" y="241776"/>
            <a:ext cx="3456273" cy="2012426"/>
          </a:xfrm>
          <a:custGeom>
            <a:avLst/>
            <a:gdLst/>
            <a:ahLst/>
            <a:cxnLst/>
            <a:rect l="l" t="t" r="r" b="b"/>
            <a:pathLst>
              <a:path w="3456273" h="2012426">
                <a:moveTo>
                  <a:pt x="0" y="0"/>
                </a:moveTo>
                <a:lnTo>
                  <a:pt x="3456273" y="0"/>
                </a:lnTo>
                <a:lnTo>
                  <a:pt x="3456273" y="2012426"/>
                </a:lnTo>
                <a:lnTo>
                  <a:pt x="0" y="2012426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19407" t="-68356" r="-19407" b="-70051"/>
            </a:stretch>
          </a:blipFill>
        </p:spPr>
      </p:sp>
      <p:sp>
        <p:nvSpPr>
          <p:cNvPr id="18" name="TextBox 18"/>
          <p:cNvSpPr txBox="1"/>
          <p:nvPr/>
        </p:nvSpPr>
        <p:spPr>
          <a:xfrm>
            <a:off x="1151131" y="9603825"/>
            <a:ext cx="2190111" cy="57354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163"/>
              </a:lnSpc>
            </a:pPr>
            <a:r>
              <a:rPr lang="en-US" sz="4731" i="1" spc="-94">
                <a:solidFill>
                  <a:srgbClr val="FFD25C"/>
                </a:solidFill>
                <a:latin typeface="League Gothic Italics"/>
                <a:ea typeface="League Gothic Italics"/>
                <a:cs typeface="League Gothic Italics"/>
                <a:sym typeface="League Gothic Italics"/>
              </a:rPr>
              <a:t>#</a:t>
            </a:r>
            <a:r>
              <a:rPr lang="en-US" sz="4731" i="1" spc="-94">
                <a:solidFill>
                  <a:srgbClr val="38BCA6"/>
                </a:solidFill>
                <a:latin typeface="League Gothic Italics"/>
                <a:ea typeface="League Gothic Italics"/>
                <a:cs typeface="League Gothic Italics"/>
                <a:sym typeface="League Gothic Italics"/>
              </a:rPr>
              <a:t>CAGP</a:t>
            </a:r>
            <a:r>
              <a:rPr lang="en-US" sz="4731" i="1" spc="-94">
                <a:solidFill>
                  <a:srgbClr val="79C5DD"/>
                </a:solidFill>
                <a:latin typeface="League Gothic Italics"/>
                <a:ea typeface="League Gothic Italics"/>
                <a:cs typeface="League Gothic Italics"/>
                <a:sym typeface="League Gothic Italics"/>
              </a:rPr>
              <a:t>25</a:t>
            </a:r>
          </a:p>
        </p:txBody>
      </p:sp>
    </p:spTree>
    <p:extLst>
      <p:ext uri="{BB962C8B-B14F-4D97-AF65-F5344CB8AC3E}">
        <p14:creationId xmlns:p14="http://schemas.microsoft.com/office/powerpoint/2010/main" val="126299475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</Words>
  <Application>Microsoft Office PowerPoint</Application>
  <PresentationFormat>Custom</PresentationFormat>
  <Paragraphs>4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8" baseType="lpstr">
      <vt:lpstr>League Gothic Italics</vt:lpstr>
      <vt:lpstr>Montserrat Semi-Bold</vt:lpstr>
      <vt:lpstr>Montserrat Bold Italics</vt:lpstr>
      <vt:lpstr>Calibri</vt:lpstr>
      <vt:lpstr>Arial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CAGP25 Slide Option 2</dc:title>
  <cp:lastModifiedBy>Igor Fernandes</cp:lastModifiedBy>
  <cp:revision>2</cp:revision>
  <dcterms:created xsi:type="dcterms:W3CDTF">2006-08-16T00:00:00Z</dcterms:created>
  <dcterms:modified xsi:type="dcterms:W3CDTF">2024-12-20T17:15:40Z</dcterms:modified>
  <dc:identifier>DAGZqqF2xcY</dc:identifier>
</cp:coreProperties>
</file>