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8288000" cy="10287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League Gothic Italics" panose="020B0604020202020204" charset="0"/>
      <p:regular r:id="rId8"/>
    </p:embeddedFont>
    <p:embeddedFont>
      <p:font typeface="Montserrat Bold Italics" panose="020B0604020202020204" charset="0"/>
      <p:regular r:id="rId9"/>
    </p:embeddedFont>
    <p:embeddedFont>
      <p:font typeface="Montserrat Semi-Bold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743706" y="3145147"/>
            <a:ext cx="4495446" cy="5819348"/>
          </a:xfrm>
          <a:custGeom>
            <a:avLst/>
            <a:gdLst/>
            <a:ahLst/>
            <a:cxnLst/>
            <a:rect l="l" t="t" r="r" b="b"/>
            <a:pathLst>
              <a:path w="4495446" h="5819348">
                <a:moveTo>
                  <a:pt x="0" y="0"/>
                </a:moveTo>
                <a:lnTo>
                  <a:pt x="4495446" y="0"/>
                </a:lnTo>
                <a:lnTo>
                  <a:pt x="4495446" y="5819348"/>
                </a:lnTo>
                <a:lnTo>
                  <a:pt x="0" y="58193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293824" y="1152739"/>
            <a:ext cx="11395209" cy="1708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1"/>
              </a:lnSpc>
            </a:pPr>
            <a:r>
              <a:rPr lang="en-US" sz="4929" b="1" i="1">
                <a:solidFill>
                  <a:srgbClr val="6D6E7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Know Your Charity </a:t>
            </a:r>
          </a:p>
          <a:p>
            <a:pPr algn="ctr">
              <a:lnSpc>
                <a:spcPts val="6901"/>
              </a:lnSpc>
            </a:pPr>
            <a:r>
              <a:rPr lang="en-US" sz="4929" b="1">
                <a:solidFill>
                  <a:srgbClr val="6D6E71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Topic Stream Sponsor: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75751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Custom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League Gothic Italics</vt:lpstr>
      <vt:lpstr>Montserrat Semi-Bold</vt:lpstr>
      <vt:lpstr>Calibri</vt:lpstr>
      <vt:lpstr>Arial</vt:lpstr>
      <vt:lpstr>Montserrat Bold Italics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CAGP25 Slide Option 2</dc:title>
  <cp:lastModifiedBy>Igor Fernandes</cp:lastModifiedBy>
  <cp:revision>2</cp:revision>
  <dcterms:created xsi:type="dcterms:W3CDTF">2006-08-16T00:00:00Z</dcterms:created>
  <dcterms:modified xsi:type="dcterms:W3CDTF">2024-12-20T17:15:58Z</dcterms:modified>
  <dc:identifier>DAGZqqF2xcY</dc:identifier>
</cp:coreProperties>
</file>