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18288000" cy="102870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League Gothic Italics" panose="020B0604020202020204" charset="0"/>
      <p:regular r:id="rId8"/>
    </p:embeddedFont>
    <p:embeddedFont>
      <p:font typeface="Montserrat Bold" panose="020B0604020202020204" charset="0"/>
      <p:regular r:id="rId9"/>
    </p:embeddedFont>
    <p:embeddedFont>
      <p:font typeface="Montserrat Semi-Bold" panose="020B0604020202020204" charset="0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3" d="100"/>
          <a:sy n="73" d="100"/>
        </p:scale>
        <p:origin x="59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151131" cy="10287000"/>
            <a:chOff x="0" y="0"/>
            <a:chExt cx="1534841" cy="13716000"/>
          </a:xfrm>
        </p:grpSpPr>
        <p:grpSp>
          <p:nvGrpSpPr>
            <p:cNvPr id="3" name="Group 3"/>
            <p:cNvGrpSpPr/>
            <p:nvPr/>
          </p:nvGrpSpPr>
          <p:grpSpPr>
            <a:xfrm>
              <a:off x="511614" y="0"/>
              <a:ext cx="1023227" cy="13716000"/>
              <a:chOff x="0" y="0"/>
              <a:chExt cx="202119" cy="2709333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20211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202119" h="2709333">
                    <a:moveTo>
                      <a:pt x="0" y="0"/>
                    </a:moveTo>
                    <a:lnTo>
                      <a:pt x="202119" y="0"/>
                    </a:lnTo>
                    <a:lnTo>
                      <a:pt x="20211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D25C"/>
              </a:solidFill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-47625"/>
                <a:ext cx="20211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>
              <a:off x="0" y="0"/>
              <a:ext cx="1023227" cy="13716000"/>
              <a:chOff x="0" y="0"/>
              <a:chExt cx="202119" cy="2709333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0211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202119" h="2709333">
                    <a:moveTo>
                      <a:pt x="0" y="0"/>
                    </a:moveTo>
                    <a:lnTo>
                      <a:pt x="202119" y="0"/>
                    </a:lnTo>
                    <a:lnTo>
                      <a:pt x="20211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79C5DD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20211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>
              <a:off x="0" y="0"/>
              <a:ext cx="511614" cy="13716000"/>
              <a:chOff x="0" y="0"/>
              <a:chExt cx="101059" cy="2709333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10105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101059" h="2709333">
                    <a:moveTo>
                      <a:pt x="0" y="0"/>
                    </a:moveTo>
                    <a:lnTo>
                      <a:pt x="101059" y="0"/>
                    </a:lnTo>
                    <a:lnTo>
                      <a:pt x="10105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BCA6"/>
              </a:solidFill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10105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grpSp>
        <p:nvGrpSpPr>
          <p:cNvPr id="12" name="Group 12"/>
          <p:cNvGrpSpPr/>
          <p:nvPr/>
        </p:nvGrpSpPr>
        <p:grpSpPr>
          <a:xfrm>
            <a:off x="14831727" y="0"/>
            <a:ext cx="3456273" cy="10287000"/>
            <a:chOff x="0" y="0"/>
            <a:chExt cx="535467" cy="159372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35467" cy="1593725"/>
            </a:xfrm>
            <a:custGeom>
              <a:avLst/>
              <a:gdLst/>
              <a:ahLst/>
              <a:cxnLst/>
              <a:rect l="l" t="t" r="r" b="b"/>
              <a:pathLst>
                <a:path w="535467" h="1593725">
                  <a:moveTo>
                    <a:pt x="0" y="0"/>
                  </a:moveTo>
                  <a:lnTo>
                    <a:pt x="535467" y="0"/>
                  </a:lnTo>
                  <a:lnTo>
                    <a:pt x="535467" y="1593725"/>
                  </a:lnTo>
                  <a:lnTo>
                    <a:pt x="0" y="1593725"/>
                  </a:lnTo>
                  <a:close/>
                </a:path>
              </a:pathLst>
            </a:custGeom>
            <a:blipFill>
              <a:blip r:embed="rId2">
                <a:alphaModFix amt="57000"/>
              </a:blip>
              <a:stretch>
                <a:fillRect l="-54379" r="-292348"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14667280" y="0"/>
            <a:ext cx="3620720" cy="2611030"/>
            <a:chOff x="0" y="0"/>
            <a:chExt cx="953605" cy="68767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953605" cy="687679"/>
            </a:xfrm>
            <a:custGeom>
              <a:avLst/>
              <a:gdLst/>
              <a:ahLst/>
              <a:cxnLst/>
              <a:rect l="l" t="t" r="r" b="b"/>
              <a:pathLst>
                <a:path w="953605" h="687679">
                  <a:moveTo>
                    <a:pt x="0" y="0"/>
                  </a:moveTo>
                  <a:lnTo>
                    <a:pt x="953605" y="0"/>
                  </a:lnTo>
                  <a:lnTo>
                    <a:pt x="953605" y="687679"/>
                  </a:lnTo>
                  <a:lnTo>
                    <a:pt x="0" y="68767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228600"/>
              <a:ext cx="953605" cy="91627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66"/>
                </a:lnSpc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>
            <a:off x="14831727" y="241776"/>
            <a:ext cx="3456273" cy="2012426"/>
          </a:xfrm>
          <a:custGeom>
            <a:avLst/>
            <a:gdLst/>
            <a:ahLst/>
            <a:cxnLst/>
            <a:rect l="l" t="t" r="r" b="b"/>
            <a:pathLst>
              <a:path w="3456273" h="2012426">
                <a:moveTo>
                  <a:pt x="0" y="0"/>
                </a:moveTo>
                <a:lnTo>
                  <a:pt x="3456273" y="0"/>
                </a:lnTo>
                <a:lnTo>
                  <a:pt x="3456273" y="2012426"/>
                </a:lnTo>
                <a:lnTo>
                  <a:pt x="0" y="20124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9407" t="-68356" r="-19407" b="-70051"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3993723" y="4016340"/>
            <a:ext cx="8301847" cy="2864137"/>
          </a:xfrm>
          <a:custGeom>
            <a:avLst/>
            <a:gdLst/>
            <a:ahLst/>
            <a:cxnLst/>
            <a:rect l="l" t="t" r="r" b="b"/>
            <a:pathLst>
              <a:path w="8301847" h="2864137">
                <a:moveTo>
                  <a:pt x="0" y="0"/>
                </a:moveTo>
                <a:lnTo>
                  <a:pt x="8301847" y="0"/>
                </a:lnTo>
                <a:lnTo>
                  <a:pt x="8301847" y="2864137"/>
                </a:lnTo>
                <a:lnTo>
                  <a:pt x="0" y="286413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1151131" y="9603825"/>
            <a:ext cx="2190111" cy="573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63"/>
              </a:lnSpc>
            </a:pPr>
            <a:r>
              <a:rPr lang="en-US" sz="4731" i="1" spc="-94">
                <a:solidFill>
                  <a:srgbClr val="FFD25C"/>
                </a:solidFill>
                <a:latin typeface="League Gothic Italics"/>
                <a:ea typeface="League Gothic Italics"/>
                <a:cs typeface="League Gothic Italics"/>
                <a:sym typeface="League Gothic Italics"/>
              </a:rPr>
              <a:t>#</a:t>
            </a:r>
            <a:r>
              <a:rPr lang="en-US" sz="4731" i="1" spc="-94">
                <a:solidFill>
                  <a:srgbClr val="38BCA6"/>
                </a:solidFill>
                <a:latin typeface="League Gothic Italics"/>
                <a:ea typeface="League Gothic Italics"/>
                <a:cs typeface="League Gothic Italics"/>
                <a:sym typeface="League Gothic Italics"/>
              </a:rPr>
              <a:t>CAGP</a:t>
            </a:r>
            <a:r>
              <a:rPr lang="en-US" sz="4731" i="1" spc="-94">
                <a:solidFill>
                  <a:srgbClr val="79C5DD"/>
                </a:solidFill>
                <a:latin typeface="League Gothic Italics"/>
                <a:ea typeface="League Gothic Italics"/>
                <a:cs typeface="League Gothic Italics"/>
                <a:sym typeface="League Gothic Italics"/>
              </a:rPr>
              <a:t>25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447042" y="2515780"/>
            <a:ext cx="11395209" cy="846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1"/>
              </a:lnSpc>
            </a:pPr>
            <a:r>
              <a:rPr lang="en-US" sz="4929" b="1" dirty="0">
                <a:solidFill>
                  <a:srgbClr val="6D6E71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Education</a:t>
            </a:r>
            <a:r>
              <a:rPr lang="en-US" sz="4929" b="1" dirty="0">
                <a:solidFill>
                  <a:srgbClr val="6D6E71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4929" b="1" dirty="0">
                <a:solidFill>
                  <a:srgbClr val="6D6E71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Sponsor: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151131" cy="10287000"/>
            <a:chOff x="0" y="0"/>
            <a:chExt cx="1534841" cy="13716000"/>
          </a:xfrm>
        </p:grpSpPr>
        <p:grpSp>
          <p:nvGrpSpPr>
            <p:cNvPr id="3" name="Group 3"/>
            <p:cNvGrpSpPr/>
            <p:nvPr/>
          </p:nvGrpSpPr>
          <p:grpSpPr>
            <a:xfrm>
              <a:off x="511614" y="0"/>
              <a:ext cx="1023227" cy="13716000"/>
              <a:chOff x="0" y="0"/>
              <a:chExt cx="202119" cy="2709333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20211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202119" h="2709333">
                    <a:moveTo>
                      <a:pt x="0" y="0"/>
                    </a:moveTo>
                    <a:lnTo>
                      <a:pt x="202119" y="0"/>
                    </a:lnTo>
                    <a:lnTo>
                      <a:pt x="20211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D25C"/>
              </a:solidFill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-47625"/>
                <a:ext cx="20211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>
              <a:off x="0" y="0"/>
              <a:ext cx="1023227" cy="13716000"/>
              <a:chOff x="0" y="0"/>
              <a:chExt cx="202119" cy="2709333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0211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202119" h="2709333">
                    <a:moveTo>
                      <a:pt x="0" y="0"/>
                    </a:moveTo>
                    <a:lnTo>
                      <a:pt x="202119" y="0"/>
                    </a:lnTo>
                    <a:lnTo>
                      <a:pt x="20211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79C5DD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20211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>
              <a:off x="0" y="0"/>
              <a:ext cx="511614" cy="13716000"/>
              <a:chOff x="0" y="0"/>
              <a:chExt cx="101059" cy="2709333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10105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101059" h="2709333">
                    <a:moveTo>
                      <a:pt x="0" y="0"/>
                    </a:moveTo>
                    <a:lnTo>
                      <a:pt x="101059" y="0"/>
                    </a:lnTo>
                    <a:lnTo>
                      <a:pt x="10105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BCA6"/>
              </a:solidFill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10105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grpSp>
        <p:nvGrpSpPr>
          <p:cNvPr id="12" name="Group 12"/>
          <p:cNvGrpSpPr/>
          <p:nvPr/>
        </p:nvGrpSpPr>
        <p:grpSpPr>
          <a:xfrm>
            <a:off x="14831727" y="0"/>
            <a:ext cx="3456273" cy="10287000"/>
            <a:chOff x="0" y="0"/>
            <a:chExt cx="535467" cy="159372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35467" cy="1593725"/>
            </a:xfrm>
            <a:custGeom>
              <a:avLst/>
              <a:gdLst/>
              <a:ahLst/>
              <a:cxnLst/>
              <a:rect l="l" t="t" r="r" b="b"/>
              <a:pathLst>
                <a:path w="535467" h="1593725">
                  <a:moveTo>
                    <a:pt x="0" y="0"/>
                  </a:moveTo>
                  <a:lnTo>
                    <a:pt x="535467" y="0"/>
                  </a:lnTo>
                  <a:lnTo>
                    <a:pt x="535467" y="1593725"/>
                  </a:lnTo>
                  <a:lnTo>
                    <a:pt x="0" y="1593725"/>
                  </a:lnTo>
                  <a:close/>
                </a:path>
              </a:pathLst>
            </a:custGeom>
            <a:blipFill>
              <a:blip r:embed="rId2">
                <a:alphaModFix amt="57000"/>
              </a:blip>
              <a:stretch>
                <a:fillRect l="-54379" r="-292348"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14667280" y="0"/>
            <a:ext cx="3620720" cy="2611030"/>
            <a:chOff x="0" y="0"/>
            <a:chExt cx="953605" cy="68767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953605" cy="687679"/>
            </a:xfrm>
            <a:custGeom>
              <a:avLst/>
              <a:gdLst/>
              <a:ahLst/>
              <a:cxnLst/>
              <a:rect l="l" t="t" r="r" b="b"/>
              <a:pathLst>
                <a:path w="953605" h="687679">
                  <a:moveTo>
                    <a:pt x="0" y="0"/>
                  </a:moveTo>
                  <a:lnTo>
                    <a:pt x="953605" y="0"/>
                  </a:lnTo>
                  <a:lnTo>
                    <a:pt x="953605" y="687679"/>
                  </a:lnTo>
                  <a:lnTo>
                    <a:pt x="0" y="68767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228600"/>
              <a:ext cx="953605" cy="91627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66"/>
                </a:lnSpc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>
            <a:off x="14831727" y="241776"/>
            <a:ext cx="3456273" cy="2012426"/>
          </a:xfrm>
          <a:custGeom>
            <a:avLst/>
            <a:gdLst/>
            <a:ahLst/>
            <a:cxnLst/>
            <a:rect l="l" t="t" r="r" b="b"/>
            <a:pathLst>
              <a:path w="3456273" h="2012426">
                <a:moveTo>
                  <a:pt x="0" y="0"/>
                </a:moveTo>
                <a:lnTo>
                  <a:pt x="3456273" y="0"/>
                </a:lnTo>
                <a:lnTo>
                  <a:pt x="3456273" y="2012426"/>
                </a:lnTo>
                <a:lnTo>
                  <a:pt x="0" y="20124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9407" t="-68356" r="-19407" b="-70051"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1151131" y="9603825"/>
            <a:ext cx="2190111" cy="573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63"/>
              </a:lnSpc>
            </a:pPr>
            <a:r>
              <a:rPr lang="en-US" sz="4731" i="1" spc="-94">
                <a:solidFill>
                  <a:srgbClr val="FFD25C"/>
                </a:solidFill>
                <a:latin typeface="League Gothic Italics"/>
                <a:ea typeface="League Gothic Italics"/>
                <a:cs typeface="League Gothic Italics"/>
                <a:sym typeface="League Gothic Italics"/>
              </a:rPr>
              <a:t>#</a:t>
            </a:r>
            <a:r>
              <a:rPr lang="en-US" sz="4731" i="1" spc="-94">
                <a:solidFill>
                  <a:srgbClr val="38BCA6"/>
                </a:solidFill>
                <a:latin typeface="League Gothic Italics"/>
                <a:ea typeface="League Gothic Italics"/>
                <a:cs typeface="League Gothic Italics"/>
                <a:sym typeface="League Gothic Italics"/>
              </a:rPr>
              <a:t>CAGP</a:t>
            </a:r>
            <a:r>
              <a:rPr lang="en-US" sz="4731" i="1" spc="-94">
                <a:solidFill>
                  <a:srgbClr val="79C5DD"/>
                </a:solidFill>
                <a:latin typeface="League Gothic Italics"/>
                <a:ea typeface="League Gothic Italics"/>
                <a:cs typeface="League Gothic Italics"/>
                <a:sym typeface="League Gothic Italics"/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17465406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Custom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Montserrat Bold</vt:lpstr>
      <vt:lpstr>Montserrat Semi-Bold</vt:lpstr>
      <vt:lpstr>League Gothic Italics</vt:lpstr>
      <vt:lpstr>Calibri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CAGP25 Slide Option 2</dc:title>
  <cp:lastModifiedBy>Igor Fernandes</cp:lastModifiedBy>
  <cp:revision>2</cp:revision>
  <dcterms:created xsi:type="dcterms:W3CDTF">2006-08-16T00:00:00Z</dcterms:created>
  <dcterms:modified xsi:type="dcterms:W3CDTF">2024-12-20T17:16:21Z</dcterms:modified>
  <dc:identifier>DAGZqqF2xcY</dc:identifier>
</cp:coreProperties>
</file>