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Bold Italics" panose="020B0604020202020204" charset="0"/>
      <p:regular r:id="rId9"/>
    </p:embeddedFont>
    <p:embeddedFont>
      <p:font typeface="Montserrat Semi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4667280" y="-867965"/>
            <a:ext cx="3620720" cy="34789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466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446394" y="1485900"/>
            <a:ext cx="11395209" cy="170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1"/>
              </a:lnSpc>
            </a:pPr>
            <a:r>
              <a:rPr lang="en-US" sz="4929" b="1" i="1" dirty="0">
                <a:solidFill>
                  <a:srgbClr val="6D6E7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Deep Dive Sessions</a:t>
            </a:r>
          </a:p>
          <a:p>
            <a:pPr algn="ctr">
              <a:lnSpc>
                <a:spcPts val="6901"/>
              </a:lnSpc>
            </a:pPr>
            <a:r>
              <a:rPr lang="en-US" sz="4929" b="1" dirty="0">
                <a:solidFill>
                  <a:srgbClr val="6D6E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Sponsor: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BEF10-DCD6-421A-9B0A-E2E830BF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82" y="3619500"/>
            <a:ext cx="4872231" cy="4197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0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7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Montserrat Semi-Bold</vt:lpstr>
      <vt:lpstr>Montserrat Bold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CAGP25 Slide Option 2</dc:title>
  <dc:creator>Igor Fernandes</dc:creator>
  <cp:lastModifiedBy>Igor Fernandes</cp:lastModifiedBy>
  <cp:revision>6</cp:revision>
  <dcterms:created xsi:type="dcterms:W3CDTF">2006-08-16T00:00:00Z</dcterms:created>
  <dcterms:modified xsi:type="dcterms:W3CDTF">2026-01-12T16:24:11Z</dcterms:modified>
  <dc:identifier>DAGZqqF2xcY</dc:identifier>
</cp:coreProperties>
</file>