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Bold Italics" panose="020B0604020202020204" charset="0"/>
      <p:regular r:id="rId9"/>
    </p:embeddedFont>
    <p:embeddedFont>
      <p:font typeface="Montserrat Semi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>
            <a:off x="4895698" y="3419871"/>
            <a:ext cx="8496602" cy="4648349"/>
          </a:xfrm>
          <a:custGeom>
            <a:avLst/>
            <a:gdLst/>
            <a:ahLst/>
            <a:cxnLst/>
            <a:rect l="l" t="t" r="r" b="b"/>
            <a:pathLst>
              <a:path w="8496602" h="4648349">
                <a:moveTo>
                  <a:pt x="0" y="0"/>
                </a:moveTo>
                <a:lnTo>
                  <a:pt x="8496602" y="0"/>
                </a:lnTo>
                <a:lnTo>
                  <a:pt x="8496602" y="4648349"/>
                </a:lnTo>
                <a:lnTo>
                  <a:pt x="0" y="4648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446395" y="2017794"/>
            <a:ext cx="11395209" cy="1708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1"/>
              </a:lnSpc>
            </a:pPr>
            <a:r>
              <a:rPr lang="en-US" sz="4929" b="1" i="1" dirty="0">
                <a:solidFill>
                  <a:srgbClr val="6D6E71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Gift Planning Vehicles </a:t>
            </a:r>
          </a:p>
          <a:p>
            <a:pPr algn="ctr">
              <a:lnSpc>
                <a:spcPts val="6901"/>
              </a:lnSpc>
            </a:pPr>
            <a:r>
              <a:rPr lang="en-US" sz="4929" b="1" dirty="0">
                <a:solidFill>
                  <a:srgbClr val="6D6E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Topic Stream Sponsor: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0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642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 Semi-Bold</vt:lpstr>
      <vt:lpstr>Montserrat Bold Italics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CAGP25 Slide Option 2</dc:title>
  <dc:creator>Igor Fernandes</dc:creator>
  <cp:lastModifiedBy>Igor Fernandes</cp:lastModifiedBy>
  <cp:revision>5</cp:revision>
  <dcterms:created xsi:type="dcterms:W3CDTF">2006-08-16T00:00:00Z</dcterms:created>
  <dcterms:modified xsi:type="dcterms:W3CDTF">2026-01-12T16:23:14Z</dcterms:modified>
  <dc:identifier>DAGZqqF2xcY</dc:identifier>
</cp:coreProperties>
</file>