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58" r:id="rId3"/>
  </p:sldIdLst>
  <p:sldSz cx="18288000" cy="10287000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3" d="100"/>
          <a:sy n="73" d="100"/>
        </p:scale>
        <p:origin x="59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2059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280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CAGP25 Slide Option 2</dc:title>
  <dc:creator>Igor Fernandes</dc:creator>
  <cp:lastModifiedBy>Igor Fernandes</cp:lastModifiedBy>
  <cp:revision>7</cp:revision>
  <dcterms:created xsi:type="dcterms:W3CDTF">2006-08-16T00:00:00Z</dcterms:created>
  <dcterms:modified xsi:type="dcterms:W3CDTF">2026-01-12T16:38:07Z</dcterms:modified>
  <dc:identifier>DAGZqqF2xcY</dc:identifier>
</cp:coreProperties>
</file>